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645275" cy="97758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1" d="100"/>
          <a:sy n="91" d="100"/>
        </p:scale>
        <p:origin x="-1290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61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01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1805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359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468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68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298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00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7071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563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98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A21DC-676C-4067-BCC6-DF9C64B47DC2}" type="datetimeFigureOut">
              <a:rPr lang="fr-FR" smtClean="0"/>
              <a:t>24/11/2020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A4E63-A97B-4FBD-9862-1C3149D22A7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379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voiture</a:t>
            </a:r>
          </a:p>
          <a:p>
            <a:r>
              <a:rPr lang="fr-FR" sz="2400" dirty="0" smtClean="0"/>
              <a:t>toit </a:t>
            </a:r>
          </a:p>
          <a:p>
            <a:r>
              <a:rPr lang="fr-FR" sz="2400" dirty="0" smtClean="0"/>
              <a:t>peinture</a:t>
            </a:r>
          </a:p>
          <a:p>
            <a:r>
              <a:rPr lang="fr-FR" sz="2400" dirty="0" smtClean="0"/>
              <a:t>Ours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686669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10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/>
              <a:t>g</a:t>
            </a:r>
            <a:r>
              <a:rPr lang="fr-FR" sz="2400" dirty="0" smtClean="0"/>
              <a:t>rotte </a:t>
            </a:r>
          </a:p>
          <a:p>
            <a:r>
              <a:rPr lang="fr-FR" sz="2400" dirty="0" smtClean="0"/>
              <a:t>vert </a:t>
            </a:r>
          </a:p>
          <a:p>
            <a:r>
              <a:rPr lang="fr-FR" sz="2400" dirty="0" smtClean="0"/>
              <a:t>avion </a:t>
            </a:r>
          </a:p>
          <a:p>
            <a:r>
              <a:rPr lang="fr-FR" sz="2400" dirty="0"/>
              <a:t>h</a:t>
            </a:r>
            <a:r>
              <a:rPr lang="fr-FR" sz="2400" dirty="0" smtClean="0"/>
              <a:t>ackeur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43316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lion </a:t>
            </a:r>
          </a:p>
          <a:p>
            <a:r>
              <a:rPr lang="fr-FR" sz="2400" dirty="0"/>
              <a:t>p</a:t>
            </a:r>
            <a:r>
              <a:rPr lang="fr-FR" sz="2400" dirty="0" smtClean="0"/>
              <a:t>ouf</a:t>
            </a:r>
          </a:p>
          <a:p>
            <a:r>
              <a:rPr lang="fr-FR" sz="2400" dirty="0" smtClean="0"/>
              <a:t>cerise</a:t>
            </a:r>
          </a:p>
          <a:p>
            <a:r>
              <a:rPr lang="fr-FR" sz="2400" dirty="0" smtClean="0"/>
              <a:t>maison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</a:p>
        </p:txBody>
      </p:sp>
    </p:spTree>
    <p:extLst>
      <p:ext uri="{BB962C8B-B14F-4D97-AF65-F5344CB8AC3E}">
        <p14:creationId xmlns:p14="http://schemas.microsoft.com/office/powerpoint/2010/main" val="2246492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cinéma </a:t>
            </a:r>
          </a:p>
          <a:p>
            <a:r>
              <a:rPr lang="fr-FR" sz="2400" dirty="0"/>
              <a:t>p</a:t>
            </a:r>
            <a:r>
              <a:rPr lang="fr-FR" sz="2400" dirty="0" smtClean="0"/>
              <a:t>térodactyle</a:t>
            </a:r>
          </a:p>
          <a:p>
            <a:r>
              <a:rPr lang="fr-FR" sz="2400" dirty="0" smtClean="0"/>
              <a:t>Everest</a:t>
            </a:r>
          </a:p>
          <a:p>
            <a:r>
              <a:rPr lang="fr-FR" sz="2400" dirty="0" smtClean="0"/>
              <a:t>échelle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</a:p>
        </p:txBody>
      </p:sp>
    </p:spTree>
    <p:extLst>
      <p:ext uri="{BB962C8B-B14F-4D97-AF65-F5344CB8AC3E}">
        <p14:creationId xmlns:p14="http://schemas.microsoft.com/office/powerpoint/2010/main" val="4238930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4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/>
              <a:t>p</a:t>
            </a:r>
            <a:r>
              <a:rPr lang="fr-FR" sz="2400" dirty="0" smtClean="0"/>
              <a:t>ont </a:t>
            </a:r>
          </a:p>
          <a:p>
            <a:r>
              <a:rPr lang="fr-FR" sz="2400" dirty="0" smtClean="0"/>
              <a:t>transport </a:t>
            </a:r>
          </a:p>
          <a:p>
            <a:r>
              <a:rPr lang="fr-FR" sz="2400" dirty="0" smtClean="0"/>
              <a:t>tarentule </a:t>
            </a:r>
          </a:p>
          <a:p>
            <a:r>
              <a:rPr lang="fr-FR" sz="2400" dirty="0"/>
              <a:t>f</a:t>
            </a:r>
            <a:r>
              <a:rPr lang="fr-FR" sz="2400" dirty="0" smtClean="0"/>
              <a:t>ourchette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</a:p>
        </p:txBody>
      </p:sp>
    </p:spTree>
    <p:extLst>
      <p:ext uri="{BB962C8B-B14F-4D97-AF65-F5344CB8AC3E}">
        <p14:creationId xmlns:p14="http://schemas.microsoft.com/office/powerpoint/2010/main" val="57780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5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/>
              <a:t>s</a:t>
            </a:r>
            <a:r>
              <a:rPr lang="fr-FR" sz="2400" dirty="0" smtClean="0"/>
              <a:t>el </a:t>
            </a:r>
          </a:p>
          <a:p>
            <a:r>
              <a:rPr lang="fr-FR" sz="2400" dirty="0" smtClean="0"/>
              <a:t>pied </a:t>
            </a:r>
          </a:p>
          <a:p>
            <a:r>
              <a:rPr lang="fr-FR" sz="2400" dirty="0" smtClean="0"/>
              <a:t>capote </a:t>
            </a:r>
          </a:p>
          <a:p>
            <a:r>
              <a:rPr lang="fr-FR" sz="2400" dirty="0" smtClean="0"/>
              <a:t>armoire 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311965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6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pistolet</a:t>
            </a:r>
          </a:p>
          <a:p>
            <a:r>
              <a:rPr lang="fr-FR" sz="2400" dirty="0" smtClean="0"/>
              <a:t>théorème</a:t>
            </a:r>
          </a:p>
          <a:p>
            <a:r>
              <a:rPr lang="fr-FR" sz="2400" dirty="0"/>
              <a:t>b</a:t>
            </a:r>
            <a:r>
              <a:rPr lang="fr-FR" sz="2400" dirty="0" smtClean="0"/>
              <a:t>oite</a:t>
            </a:r>
          </a:p>
          <a:p>
            <a:r>
              <a:rPr lang="fr-FR" sz="2400" dirty="0" smtClean="0"/>
              <a:t>vélo 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4197463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selle</a:t>
            </a:r>
          </a:p>
          <a:p>
            <a:r>
              <a:rPr lang="fr-FR" sz="2400" dirty="0" smtClean="0"/>
              <a:t>définition</a:t>
            </a:r>
          </a:p>
          <a:p>
            <a:r>
              <a:rPr lang="fr-FR" sz="2400" dirty="0" smtClean="0"/>
              <a:t>ile </a:t>
            </a:r>
          </a:p>
          <a:p>
            <a:r>
              <a:rPr lang="fr-FR" sz="2400" dirty="0"/>
              <a:t>c</a:t>
            </a:r>
            <a:r>
              <a:rPr lang="fr-FR" sz="2400" dirty="0" smtClean="0"/>
              <a:t>actus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8160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 smtClean="0"/>
              <a:t>désert</a:t>
            </a:r>
          </a:p>
          <a:p>
            <a:r>
              <a:rPr lang="fr-FR" sz="2400" dirty="0" smtClean="0"/>
              <a:t>dentiste </a:t>
            </a:r>
          </a:p>
          <a:p>
            <a:r>
              <a:rPr lang="fr-FR" sz="2400" dirty="0" smtClean="0"/>
              <a:t>pizza </a:t>
            </a:r>
          </a:p>
          <a:p>
            <a:r>
              <a:rPr lang="fr-FR" sz="2400" dirty="0" smtClean="0"/>
              <a:t>rendez-vous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3663673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mots groupe 9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/>
              <a:t>Vous prenez 2 min pour lire ou relire le document de </a:t>
            </a:r>
            <a:r>
              <a:rPr lang="fr-FR" sz="2400" dirty="0" smtClean="0"/>
              <a:t>présentation, </a:t>
            </a:r>
            <a:r>
              <a:rPr lang="fr-FR" sz="2400" dirty="0"/>
              <a:t>ensuite en 10 min avec votre groupe, à partir des 4 mots que vous avez à votre disposition vous écrivez une phrase qui commence par  Innover en pédagogie grâce au design </a:t>
            </a:r>
            <a:r>
              <a:rPr lang="fr-FR" sz="2400" dirty="0" err="1"/>
              <a:t>thinking</a:t>
            </a:r>
            <a:r>
              <a:rPr lang="fr-FR" sz="2400" dirty="0"/>
              <a:t> c'est ....</a:t>
            </a:r>
          </a:p>
          <a:p>
            <a:pPr marL="0" indent="0">
              <a:buNone/>
            </a:pPr>
            <a:r>
              <a:rPr lang="fr-FR" sz="2400" dirty="0"/>
              <a:t>on doit retrouver les 4 mots dans votre </a:t>
            </a:r>
            <a:r>
              <a:rPr lang="fr-FR" sz="2400" dirty="0" smtClean="0"/>
              <a:t>phrase : </a:t>
            </a:r>
          </a:p>
          <a:p>
            <a:r>
              <a:rPr lang="fr-FR" sz="2400" dirty="0"/>
              <a:t>s</a:t>
            </a:r>
            <a:r>
              <a:rPr lang="fr-FR" sz="2400" dirty="0" smtClean="0"/>
              <a:t>ac à main</a:t>
            </a:r>
          </a:p>
          <a:p>
            <a:r>
              <a:rPr lang="fr-FR" sz="2400" dirty="0"/>
              <a:t>d</a:t>
            </a:r>
            <a:r>
              <a:rPr lang="fr-FR" sz="2400" dirty="0" smtClean="0"/>
              <a:t>ormir</a:t>
            </a:r>
          </a:p>
          <a:p>
            <a:r>
              <a:rPr lang="fr-FR" sz="2400" dirty="0" smtClean="0"/>
              <a:t>forêt</a:t>
            </a:r>
          </a:p>
          <a:p>
            <a:r>
              <a:rPr lang="fr-FR" sz="2400" dirty="0"/>
              <a:t>c</a:t>
            </a:r>
            <a:r>
              <a:rPr lang="fr-FR" sz="2400" dirty="0" smtClean="0"/>
              <a:t>hien</a:t>
            </a:r>
          </a:p>
          <a:p>
            <a:pPr marL="0" indent="0">
              <a:buNone/>
            </a:pPr>
            <a:r>
              <a:rPr lang="fr-FR" sz="2400" dirty="0"/>
              <a:t>Une fois que la phrase est écrite, vous la copiez. Vous viendrez la coller sur le mur lorsque votre groupe présentera sa phrase</a:t>
            </a:r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98773334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912</Words>
  <Application>Microsoft Office PowerPoint</Application>
  <PresentationFormat>Affichage à l'écran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Le mots groupe 1</vt:lpstr>
      <vt:lpstr>Le mots groupe 2</vt:lpstr>
      <vt:lpstr>Le mots groupe 3</vt:lpstr>
      <vt:lpstr>Le mots groupe 4</vt:lpstr>
      <vt:lpstr>Le mots groupe 5</vt:lpstr>
      <vt:lpstr>Le mots groupe 6</vt:lpstr>
      <vt:lpstr>Le mots groupe 7</vt:lpstr>
      <vt:lpstr>Le mots groupe 8</vt:lpstr>
      <vt:lpstr>Le mots groupe 9</vt:lpstr>
      <vt:lpstr>Le mots groupe 10</vt:lpstr>
    </vt:vector>
  </TitlesOfParts>
  <Company>Pôle Emploi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SERRA Loic</dc:creator>
  <cp:lastModifiedBy>SERRA Loïc-ext</cp:lastModifiedBy>
  <cp:revision>10</cp:revision>
  <cp:lastPrinted>2020-10-13T12:06:35Z</cp:lastPrinted>
  <dcterms:created xsi:type="dcterms:W3CDTF">2019-01-18T06:50:21Z</dcterms:created>
  <dcterms:modified xsi:type="dcterms:W3CDTF">2020-11-24T08:48:19Z</dcterms:modified>
</cp:coreProperties>
</file>